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78935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81252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Дождь, гроза, град, шквал. Ветер северо-западный 9-14, при грозе 15-20, порывы 23 м/с. Температура воздуха ночью 15-17, днем 22-24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28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Ветер западный 9-14 м/с. Температура воздуха ночью 10-12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июня, ночью 28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16646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2551</cp:revision>
  <cp:lastPrinted>2021-11-30T05:55:24Z</cp:lastPrinted>
  <dcterms:created xsi:type="dcterms:W3CDTF">2018-03-27T06:03:00Z</dcterms:created>
  <dcterms:modified xsi:type="dcterms:W3CDTF">2022-06-26T10:49:10Z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