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076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-западный 9-14, днем порывы 15-20 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23-25,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36-38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23-25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44355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13564</TotalTime>
  <Words>554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2424</cp:revision>
  <cp:lastPrinted>2022-06-26T06:08:39Z</cp:lastPrinted>
  <dcterms:created xsi:type="dcterms:W3CDTF">2018-03-27T06:03:00Z</dcterms:created>
  <dcterms:modified xsi:type="dcterms:W3CDTF">2022-06-26T10:58:09Z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