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0928318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165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26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26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июня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северо-западный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10-12, днем 18-20 тепла.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на 28 июня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27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28 июня 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9-14 м/с. Температура воздуха ночью 11-13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3683407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июня, ночью 28 июня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14665</TotalTime>
  <Words>540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2287</cp:revision>
  <cp:lastPrinted>2021-07-01T03:56:27Z</cp:lastPrinted>
  <dcterms:created xsi:type="dcterms:W3CDTF">2018-03-27T06:03:00Z</dcterms:created>
  <dcterms:modified xsi:type="dcterms:W3CDTF">2022-06-26T10:46:36Z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