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26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Мало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северо-восточный, северный 7-12 м/с. Температура воздуха ночью 12-14, днем 23-25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северный  4-9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12-14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17801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281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13156</TotalTime>
  <Words>608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2252</cp:revision>
  <cp:lastPrinted>2021-02-03T11:37:00Z</cp:lastPrinted>
  <dcterms:created xsi:type="dcterms:W3CDTF">2018-03-27T06:03:00Z</dcterms:created>
  <dcterms:modified xsi:type="dcterms:W3CDTF">2022-06-26T10:02:43Z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