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0598436"/>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26</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954381"/>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27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аңбыр, найзағай, бұршақ, дауыл. </a:t>
            </a:r>
            <a:r>
              <a:rPr lang="kk-KZ" sz="1100" dirty="0">
                <a:latin typeface="Times New Roman" panose="02020603050405020304" pitchFamily="18" charset="0"/>
                <a:cs typeface="Times New Roman" panose="02020603050405020304" pitchFamily="18" charset="0"/>
              </a:rPr>
              <a:t>Солтүстік-батыстан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найзағай кезінде  15-20, </a:t>
            </a:r>
            <a:r>
              <a:rPr lang="kk-KZ" sz="1100" dirty="0">
                <a:latin typeface="Times New Roman" panose="02020603050405020304" pitchFamily="18" charset="0"/>
                <a:cs typeface="Times New Roman" panose="02020603050405020304" pitchFamily="18" charset="0"/>
              </a:rPr>
              <a:t>екпіні 23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15-17, күндіз 22-24 жылы.</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27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28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Жауын-шашынсыз. 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10-12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1980467"/>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27</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28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16455</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2564</cp:revision>
  <cp:lastPrinted>2022-05-31T05:49:59Z</cp:lastPrinted>
  <dcterms:created xsi:type="dcterms:W3CDTF">2018-03-27T06:03:00Z</dcterms:created>
  <dcterms:modified xsi:type="dcterms:W3CDTF">2022-06-26T10:49:07Z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