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07249516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№177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июня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июня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26 июня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6207149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27-29 тепла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27 июня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28 июня</a:t>
            </a:r>
          </a:p>
          <a:p>
            <a:pPr lvl="0"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кратковременный дождь, гроза.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северо-восточный 9-14, при грозе 18 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Температура воздуха 14-16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14603</TotalTime>
  <Words>600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2458</cp:revision>
  <cp:lastPrinted>2021-07-01T03:56:27Z</cp:lastPrinted>
  <dcterms:created xsi:type="dcterms:W3CDTF">2018-03-27T06:03:00Z</dcterms:created>
  <dcterms:modified xsi:type="dcterms:W3CDTF">2022-06-26T11:01:06Z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