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3424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16769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кратковременный 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севрео-западный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5-10, при грозе порывы 15-20 м/с. Температура воздуха ночью 18-20°, днем 32-34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15642</TotalTime>
  <Words>594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2258</cp:revision>
  <cp:lastPrinted>2021-07-01T03:56:27Z</cp:lastPrinted>
  <dcterms:created xsi:type="dcterms:W3CDTF">2018-03-27T06:03:00Z</dcterms:created>
  <dcterms:modified xsi:type="dcterms:W3CDTF">2022-06-26T10:25:35Z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