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046709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27 июня 2022 г.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кратковременный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9-14, днем порывы 18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1542507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13785</TotalTime>
  <Words>638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2184</cp:revision>
  <cp:lastPrinted>2021-07-01T03:56:27Z</cp:lastPrinted>
  <dcterms:created xsi:type="dcterms:W3CDTF">2018-03-27T06:03:00Z</dcterms:created>
  <dcterms:modified xsi:type="dcterms:W3CDTF">2022-06-26T10:43:13Z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