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34118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47100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кратковременный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севрео-западный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5-10, при грозе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32-34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252436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16375</TotalTime>
  <Words>636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2311</cp:revision>
  <cp:lastPrinted>2021-10-18T15:52:53Z</cp:lastPrinted>
  <dcterms:created xsi:type="dcterms:W3CDTF">2018-03-27T06:03:00Z</dcterms:created>
  <dcterms:modified xsi:type="dcterms:W3CDTF">2022-06-26T10:24:15Z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