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75956568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№177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июня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805" y="2010797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 июня,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 июня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52043007"/>
              </p:ext>
            </p:extLst>
          </p:nvPr>
        </p:nvGraphicFramePr>
        <p:xfrm>
          <a:off x="5019674" y="3986764"/>
          <a:ext cx="4691064" cy="25325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06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9964" y="98866"/>
            <a:ext cx="4759800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июня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июня 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июня 2022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ru-RU" altLang="en-US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>
              <a:defRPr/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Днем небольшой дождь. Ветер северо-западный 9-14, днем порывы 15-20 м/с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10-12,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днем 16-18 тепла.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28 июня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27 июня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09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 июня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г.</a:t>
            </a:r>
          </a:p>
          <a:p>
            <a:pPr lvl="0" algn="just">
              <a:defRPr/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Без осадков. Ветер северо-западный 9-14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9-11 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32631" y="3062591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7071" y="4509120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157А( ул. Парковая, 57А)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№6-ул.Юбилейная 3Т (ул.Юбилейная,3Т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49277"/>
            <a:ext cx="4298660" cy="1753151"/>
            <a:chOff x="523875" y="3975503"/>
            <a:chExt cx="4298660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0029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13058</TotalTime>
  <Words>596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2289</cp:revision>
  <cp:lastPrinted>2021-07-01T03:56:27Z</cp:lastPrinted>
  <dcterms:created xsi:type="dcterms:W3CDTF">2018-03-27T06:03:00Z</dcterms:created>
  <dcterms:modified xsi:type="dcterms:W3CDTF">2022-06-26T10:50:58Z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