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526620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2396473"/>
              </p:ext>
            </p:extLst>
          </p:nvPr>
        </p:nvGraphicFramePr>
        <p:xfrm>
          <a:off x="4911392" y="3790024"/>
          <a:ext cx="4667576" cy="27432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73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34279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05611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1392" y="216001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13950</TotalTime>
  <Words>599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2240</cp:revision>
  <cp:lastPrinted>2021-07-01T07:38:07Z</cp:lastPrinted>
  <dcterms:created xsi:type="dcterms:W3CDTF">2018-03-27T06:03:00Z</dcterms:created>
  <dcterms:modified xsi:type="dcterms:W3CDTF">2022-06-26T10:40:15Z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