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7830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№177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27, ночью 28 июня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150889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июня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26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27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ночью и утром кратковременный дождь, гроза. Пыль-</a:t>
            </a:r>
            <a:r>
              <a:rPr lang="ru-RU" sz="11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ная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буря. Ветер восточный, северо-восточный 9-14, порывы 15-18 м/с.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воздуха ночью 26-28, днем 38-40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28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июня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28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восточный, северо-восточный 9-14, порывы 15-20 м/с. Температура воздуха ночью 26-28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14644</TotalTime>
  <Words>615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2251</cp:revision>
  <cp:lastPrinted>2021-10-15T03:50:29Z</cp:lastPrinted>
  <dcterms:created xsi:type="dcterms:W3CDTF">2018-03-27T06:03:00Z</dcterms:created>
  <dcterms:modified xsi:type="dcterms:W3CDTF">2022-06-27T03:11:11Z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