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316543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26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91660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Кратковременный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с переходом на севрео-западный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5-10, при грозе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Кратковременный дождь, гроза. Ветер северо-западный 7-12 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 ночью 15-17°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15098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2229</cp:revision>
  <cp:lastPrinted>2021-10-14T11:15:53Z</cp:lastPrinted>
  <dcterms:created xsi:type="dcterms:W3CDTF">2018-03-27T06:03:00Z</dcterms:created>
  <dcterms:modified xsi:type="dcterms:W3CDTF">2022-06-26T10:22:32Z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