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июня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94166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северо-западный 3-         8 м/с. Температура воздуха ночью 21-23, днем 38-40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северо-западный 8-         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70252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8652" y="320153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12834</TotalTime>
  <Words>681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2236</cp:revision>
  <cp:lastPrinted>2021-07-01T03:56:27Z</cp:lastPrinted>
  <dcterms:created xsi:type="dcterms:W3CDTF">2018-03-27T06:03:00Z</dcterms:created>
  <dcterms:modified xsi:type="dcterms:W3CDTF">2022-06-26T10:18:23Z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