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07335139"/>
              </p:ext>
            </p:extLst>
          </p:nvPr>
        </p:nvGraphicFramePr>
        <p:xfrm>
          <a:off x="307975" y="2588895"/>
          <a:ext cx="4465638" cy="23622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№176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июня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91808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Днем небольшой дождь.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юго-западный 9-14 м/с. Температура воздуха ночью 22-24,  днем 33-35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Небольшой дождь.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5-10 м/с.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23-25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030800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25 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4584049"/>
              </p:ext>
            </p:extLst>
          </p:nvPr>
        </p:nvGraphicFramePr>
        <p:xfrm>
          <a:off x="5081588" y="401576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42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46518151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4115" y="313916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274698"/>
            <a:ext cx="4298660" cy="1913221"/>
            <a:chOff x="523875" y="3799939"/>
            <a:chExt cx="4298660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07701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13813</TotalTime>
  <Words>601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2179</cp:revision>
  <cp:lastPrinted>2021-07-01T03:56:27Z</cp:lastPrinted>
  <dcterms:created xsi:type="dcterms:W3CDTF">2018-03-27T06:03:00Z</dcterms:created>
  <dcterms:modified xsi:type="dcterms:W3CDTF">2022-06-25T09:35:17Z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