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8" d="100"/>
          <a:sy n="88" d="100"/>
        </p:scale>
        <p:origin x="-1656"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45303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батыстан</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21-23,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37-39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-бат</a:t>
            </a:r>
            <a:r>
              <a:rPr lang="kk-KZ" sz="1200" dirty="0" smtClean="0">
                <a:latin typeface="Times New Roman" pitchFamily="18" charset="0"/>
                <a:cs typeface="Times New Roman" pitchFamily="18" charset="0"/>
              </a:rPr>
              <a:t>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26, 27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13941</TotalTime>
  <Words>546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2247</cp:revision>
  <cp:lastPrinted>2021-07-01T07:38:07Z</cp:lastPrinted>
  <dcterms:created xsi:type="dcterms:W3CDTF">2018-03-27T06:03:00Z</dcterms:created>
  <dcterms:modified xsi:type="dcterms:W3CDTF">2022-06-25T05:51:34Z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