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№176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0"/>
            <a:ext cx="4808538"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itchFamily="18" charset="0"/>
                <a:cs typeface="Times New Roman" pitchFamily="18" charset="0"/>
              </a:rPr>
              <a:t>26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25 </a:t>
            </a:r>
            <a:r>
              <a:rPr lang="kk-KZ" altLang="ru-RU" sz="1200" b="1" dirty="0" smtClean="0">
                <a:solidFill>
                  <a:srgbClr val="000000"/>
                </a:solidFill>
                <a:latin typeface="Times New Roman" pitchFamily="18" charset="0"/>
                <a:cs typeface="Times New Roman" pitchFamily="18" charset="0"/>
              </a:rPr>
              <a:t>маусым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26 </a:t>
            </a:r>
            <a:r>
              <a:rPr lang="ru-RU" altLang="ru-RU" sz="1200" b="1" dirty="0" err="1" smtClean="0">
                <a:solidFill>
                  <a:srgbClr val="000000"/>
                </a:solidFill>
                <a:latin typeface="Times New Roman" pitchFamily="18" charset="0"/>
                <a:cs typeface="Times New Roman" pitchFamily="18" charset="0"/>
              </a:rPr>
              <a:t>маусым</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20-ға </a:t>
            </a:r>
            <a:r>
              <a:rPr lang="ru-RU" altLang="ru-RU" sz="1200" b="1" dirty="0" err="1">
                <a:solidFill>
                  <a:srgbClr val="000000"/>
                </a:solidFill>
                <a:latin typeface="Times New Roman" pitchFamily="18" charset="0"/>
                <a:cs typeface="Times New Roman" pitchFamily="18" charset="0"/>
              </a:rPr>
              <a:t>дейін</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Аздаған </a:t>
            </a:r>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 Солтүстік-батыстан, солтүстіктен жел соғады, күші 7-12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24-26 градус </a:t>
            </a:r>
            <a:r>
              <a:rPr lang="kk-KZ" sz="1200" dirty="0">
                <a:latin typeface="Times New Roman" pitchFamily="18" charset="0"/>
                <a:cs typeface="Times New Roman" pitchFamily="18" charset="0"/>
              </a:rPr>
              <a:t>жылы болады.</a:t>
            </a:r>
            <a:r>
              <a:rPr lang="ru-RU" sz="1200" b="1" dirty="0">
                <a:solidFill>
                  <a:srgbClr val="000000"/>
                </a:solidFill>
                <a:latin typeface="Times New Roman" pitchFamily="18" charset="0"/>
                <a:cs typeface="Times New Roman" pitchFamily="18" charset="0"/>
              </a:rPr>
              <a:t> </a:t>
            </a:r>
          </a:p>
          <a:p>
            <a:pPr lvl="0" indent="182563" algn="ctr"/>
            <a:r>
              <a:rPr lang="kk-KZ" sz="1200" b="1" dirty="0" smtClean="0">
                <a:solidFill>
                  <a:srgbClr val="000000"/>
                </a:solidFill>
                <a:latin typeface="Times New Roman" pitchFamily="18" charset="0"/>
                <a:cs typeface="Times New Roman" pitchFamily="18" charset="0"/>
              </a:rPr>
              <a:t>27 маусымға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a:t>
            </a:r>
            <a:r>
              <a:rPr lang="ru-RU" sz="1200" b="1" dirty="0" smtClean="0">
                <a:solidFill>
                  <a:srgbClr val="000000"/>
                </a:solidFill>
                <a:latin typeface="Times New Roman" pitchFamily="18" charset="0"/>
                <a:cs typeface="Times New Roman" pitchFamily="18" charset="0"/>
              </a:rPr>
              <a:t>26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27 </a:t>
            </a:r>
            <a:r>
              <a:rPr lang="ru-RU" sz="1200" b="1" dirty="0" err="1" smtClean="0">
                <a:solidFill>
                  <a:srgbClr val="000000"/>
                </a:solidFill>
                <a:latin typeface="Times New Roman" pitchFamily="18" charset="0"/>
                <a:cs typeface="Times New Roman" pitchFamily="18" charset="0"/>
              </a:rPr>
              <a:t>маусым</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Ашық, жауын-шашынсыз. Солтүстіктен жел соғады,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4-9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градус жылы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270553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0,05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36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837</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66</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0,3</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45</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0,1</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10</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t>1,2</a:t>
                      </a:r>
                      <a:endParaRPr lang="ru-RU" sz="1000" dirty="0"/>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4210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1, 2, 3 </a:t>
            </a:r>
            <a:r>
              <a:rPr lang="ru-RU" sz="1200" dirty="0" err="1" smtClean="0">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1746" y="2412544"/>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13280</TotalTime>
  <Words>536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2270</cp:revision>
  <cp:lastPrinted>2021-07-01T07:38:07Z</cp:lastPrinted>
  <dcterms:created xsi:type="dcterms:W3CDTF">2018-03-27T06:03:00Z</dcterms:created>
  <dcterms:modified xsi:type="dcterms:W3CDTF">2022-06-25T10:04:43Z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