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316130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58080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юг-западный 9-14 м/с. Температура воздуха ночью 18-20, днем 36-38 тепла.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28 июня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Ночью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южный 9-14 м/с. Температура воздуха ночью 19-21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16633</TotalTime>
  <Words>603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2547</cp:revision>
  <cp:lastPrinted>2021-11-30T05:55:24Z</cp:lastPrinted>
  <dcterms:created xsi:type="dcterms:W3CDTF">2018-03-27T06:03:00Z</dcterms:created>
  <dcterms:modified xsi:type="dcterms:W3CDTF">2022-06-25T10:14:53Z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