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568532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707315"/>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sz="1200" b="1" dirty="0" smtClean="0">
                <a:solidFill>
                  <a:srgbClr val="000000"/>
                </a:solidFill>
                <a:latin typeface="Times New Roman" panose="02020603050405020304" pitchFamily="18" charset="0"/>
                <a:cs typeface="Times New Roman" panose="02020603050405020304" pitchFamily="18" charset="0"/>
                <a:sym typeface="+mn-ea"/>
              </a:rPr>
              <a:t>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25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smtClean="0">
                <a:solidFill>
                  <a:prstClr val="black"/>
                </a:solidFill>
                <a:latin typeface="Times New Roman" panose="02020603050405020304" pitchFamily="18" charset="0"/>
                <a:cs typeface="Times New Roman" panose="02020603050405020304" pitchFamily="18" charset="0"/>
              </a:rPr>
              <a:t>маусымның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оңтүстік-шығыстан 3-8 </a:t>
            </a:r>
            <a:r>
              <a:rPr lang="kk-KZ" sz="1200" dirty="0" smtClean="0">
                <a:solidFill>
                  <a:prstClr val="black"/>
                </a:solidFill>
                <a:latin typeface="Times New Roman" pitchFamily="18" charset="0"/>
                <a:cs typeface="Times New Roman" pitchFamily="18" charset="0"/>
              </a:rPr>
              <a:t>м/с. Ауа температурасы түнде 15-17°, күндіз 31-33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27 маусымға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маусымның</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a:t>
            </a:r>
            <a:r>
              <a:rPr lang="kk-KZ" sz="1200" dirty="0">
                <a:solidFill>
                  <a:prstClr val="black"/>
                </a:solidFill>
                <a:latin typeface="Times New Roman" panose="02020603050405020304" pitchFamily="18" charset="0"/>
                <a:cs typeface="Times New Roman" panose="02020603050405020304" pitchFamily="18" charset="0"/>
              </a:rPr>
              <a:t>ң</a:t>
            </a:r>
            <a:r>
              <a:rPr lang="kk-KZ" sz="1200" dirty="0" smtClean="0">
                <a:solidFill>
                  <a:prstClr val="black"/>
                </a:solidFill>
                <a:latin typeface="Times New Roman" pitchFamily="18" charset="0"/>
                <a:cs typeface="Times New Roman" pitchFamily="18" charset="0"/>
              </a:rPr>
              <a:t>быр. Жел </a:t>
            </a:r>
            <a:r>
              <a:rPr lang="kk-KZ" sz="1200" dirty="0">
                <a:solidFill>
                  <a:prstClr val="black"/>
                </a:solidFill>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түстік-батыстан 3-8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маусымға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16326</TotalTime>
  <Words>579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2354</cp:revision>
  <cp:lastPrinted>2021-07-01T03:56:27Z</cp:lastPrinted>
  <dcterms:created xsi:type="dcterms:W3CDTF">2018-03-27T06:03:00Z</dcterms:created>
  <dcterms:modified xsi:type="dcterms:W3CDTF">2022-06-25T09:28:18Z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