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39820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дождь, гроза. Ветер 7-12, днем порывы 15 м/с. Температура воздуха ночью 15-17,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Ветер 7-12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94387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13727</TotalTime>
  <Words>555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2201</cp:revision>
  <cp:lastPrinted>2021-07-01T03:56:27Z</cp:lastPrinted>
  <dcterms:created xsi:type="dcterms:W3CDTF">2018-03-27T06:03:00Z</dcterms:created>
  <dcterms:modified xsi:type="dcterms:W3CDTF">2022-06-25T10:11:24Z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