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8" d="100"/>
          <a:sy n="88" d="100"/>
        </p:scale>
        <p:origin x="-1656" y="-77"/>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2536116"/>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176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smtClean="0">
                          <a:solidFill>
                            <a:srgbClr val="002060"/>
                          </a:solidFill>
                          <a:latin typeface="Times New Roman" panose="02020603050405020304" pitchFamily="18" charset="0"/>
                          <a:cs typeface="Times New Roman" panose="02020603050405020304" pitchFamily="18" charset="0"/>
                        </a:rPr>
                        <a:t>Теміртау</a:t>
                      </a:r>
                      <a:r>
                        <a:rPr lang="kk-KZ" altLang="zh-CN" sz="1400" b="1" i="1" dirty="0" smtClean="0">
                          <a:solidFill>
                            <a:srgbClr val="002060"/>
                          </a:solidFill>
                          <a:latin typeface="Times New Roman" panose="02020603050405020304" pitchFamily="18" charset="0"/>
                          <a:cs typeface="Times New Roman" panose="02020603050405020304" pitchFamily="18" charset="0"/>
                        </a:rPr>
                        <a:t> қ.</a:t>
                      </a: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25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769083823"/>
              </p:ext>
            </p:extLst>
          </p:nvPr>
        </p:nvGraphicFramePr>
        <p:xfrm>
          <a:off x="5093494" y="6580141"/>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46504" y="3789040"/>
            <a:ext cx="493091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25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43118926"/>
              </p:ext>
            </p:extLst>
          </p:nvPr>
        </p:nvGraphicFramePr>
        <p:xfrm>
          <a:off x="4880993" y="4084276"/>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675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73</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38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9</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3870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20" name="Прямоугольник 19"/>
          <p:cNvSpPr/>
          <p:nvPr/>
        </p:nvSpPr>
        <p:spPr>
          <a:xfrm>
            <a:off x="4797468" y="128385"/>
            <a:ext cx="4979946" cy="2123658"/>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26 </a:t>
            </a:r>
            <a:r>
              <a:rPr lang="kk-KZ" altLang="ru-RU" sz="1200" b="1" dirty="0">
                <a:solidFill>
                  <a:srgbClr val="000000"/>
                </a:solidFill>
                <a:latin typeface="Times New Roman" panose="02020603050405020304" pitchFamily="18" charset="0"/>
                <a:cs typeface="Times New Roman" panose="02020603050405020304" pitchFamily="18" charset="0"/>
              </a:rPr>
              <a:t>маусымға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25 </a:t>
            </a:r>
            <a:r>
              <a:rPr lang="ru-RU" altLang="ru-RU" sz="1200" b="1" dirty="0" err="1">
                <a:solidFill>
                  <a:srgbClr val="000000"/>
                </a:solidFill>
                <a:latin typeface="Times New Roman" panose="02020603050405020304" pitchFamily="18" charset="0"/>
                <a:cs typeface="Times New Roman" panose="02020603050405020304" pitchFamily="18" charset="0"/>
              </a:rPr>
              <a:t>маусым</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26</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маусым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Солтүстік-батыстан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батыстан</a:t>
            </a:r>
            <a:r>
              <a:rPr lang="ru-RU" sz="1200" dirty="0" smtClean="0">
                <a:latin typeface="Times New Roman" pitchFamily="18" charset="0"/>
                <a:cs typeface="Times New Roman" pitchFamily="18" charset="0"/>
              </a:rPr>
              <a:t> </a:t>
            </a:r>
            <a:r>
              <a:rPr lang="kk-KZ" sz="1200" dirty="0">
                <a:latin typeface="Times New Roman" pitchFamily="18" charset="0"/>
                <a:cs typeface="Times New Roman" pitchFamily="18" charset="0"/>
              </a:rPr>
              <a:t>жел </a:t>
            </a:r>
            <a:r>
              <a:rPr lang="kk-KZ" sz="1200" dirty="0" smtClean="0">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9-14,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екпіні</a:t>
            </a:r>
            <a:r>
              <a:rPr lang="ru-RU" sz="1200" dirty="0" smtClean="0">
                <a:latin typeface="Times New Roman" pitchFamily="18" charset="0"/>
                <a:cs typeface="Times New Roman" pitchFamily="18" charset="0"/>
              </a:rPr>
              <a:t> 18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21-23,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32-34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27 </a:t>
            </a:r>
            <a:r>
              <a:rPr lang="kk-KZ" altLang="ru-RU" sz="1200" b="1" dirty="0">
                <a:solidFill>
                  <a:srgbClr val="000000"/>
                </a:solidFill>
                <a:latin typeface="Times New Roman" panose="02020603050405020304" pitchFamily="18" charset="0"/>
                <a:cs typeface="Times New Roman" panose="02020603050405020304" pitchFamily="18" charset="0"/>
              </a:rPr>
              <a:t>маусымға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26 </a:t>
            </a:r>
            <a:r>
              <a:rPr lang="kk-KZ" sz="1200" b="1" dirty="0">
                <a:solidFill>
                  <a:srgbClr val="000000"/>
                </a:solidFill>
                <a:latin typeface="Times New Roman" panose="02020603050405020304" pitchFamily="18" charset="0"/>
                <a:cs typeface="Times New Roman" panose="02020603050405020304" pitchFamily="18" charset="0"/>
              </a:rPr>
              <a:t>маусым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27 </a:t>
            </a:r>
            <a:r>
              <a:rPr lang="ru-RU" sz="1200" b="1" dirty="0" err="1">
                <a:solidFill>
                  <a:srgbClr val="000000"/>
                </a:solidFill>
                <a:latin typeface="Times New Roman" panose="02020603050405020304" pitchFamily="18" charset="0"/>
                <a:cs typeface="Times New Roman" panose="02020603050405020304" pitchFamily="18" charset="0"/>
              </a:rPr>
              <a:t>маусым</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smtClean="0">
                <a:latin typeface="Times New Roman" pitchFamily="18" charset="0"/>
                <a:cs typeface="Times New Roman" pitchFamily="18" charset="0"/>
              </a:rPr>
              <a:t>Аздаған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жаңбыр</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a:t>
            </a:r>
            <a:r>
              <a:rPr lang="ru-RU" sz="1200" dirty="0" smtClean="0">
                <a:latin typeface="Times New Roman" pitchFamily="18" charset="0"/>
                <a:cs typeface="Times New Roman" pitchFamily="18" charset="0"/>
              </a:rPr>
              <a:t>-бат</a:t>
            </a:r>
            <a:r>
              <a:rPr lang="kk-KZ" sz="1200" dirty="0" smtClean="0">
                <a:latin typeface="Times New Roman" pitchFamily="18" charset="0"/>
                <a:cs typeface="Times New Roman" pitchFamily="18" charset="0"/>
              </a:rPr>
              <a:t>ыстан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17-19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p:txBody>
      </p:sp>
      <p:sp>
        <p:nvSpPr>
          <p:cNvPr id="22" name="TextBox 13"/>
          <p:cNvSpPr txBox="1"/>
          <p:nvPr/>
        </p:nvSpPr>
        <p:spPr>
          <a:xfrm>
            <a:off x="4947356" y="337746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953001" y="2484942"/>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жылғы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26, 27  </a:t>
            </a:r>
            <a:r>
              <a:rPr lang="ru-RU" sz="1200" dirty="0" err="1">
                <a:solidFill>
                  <a:schemeClr val="tx1"/>
                </a:solidFill>
                <a:latin typeface="Times New Roman" panose="02020603050405020304" pitchFamily="18" charset="0"/>
                <a:cs typeface="Times New Roman" panose="02020603050405020304" pitchFamily="18" charset="0"/>
              </a:rPr>
              <a:t>маусымға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83328" y="4346541"/>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Нурмахамбет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13726</TotalTime>
  <Words>592</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2234</cp:revision>
  <cp:lastPrinted>2021-07-01T03:56:27Z</cp:lastPrinted>
  <dcterms:created xsi:type="dcterms:W3CDTF">2018-03-27T06:03:00Z</dcterms:created>
  <dcterms:modified xsi:type="dcterms:W3CDTF">2022-06-25T06:07:52Z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