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0719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69829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2068682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9996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26 июня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23-25, днем 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27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27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 м/с. Температура воздуха ночью 25-27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9991" y="2922814"/>
            <a:ext cx="4680169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14635</TotalTime>
  <Words>595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2249</cp:revision>
  <cp:lastPrinted>2021-10-15T03:50:29Z</cp:lastPrinted>
  <dcterms:created xsi:type="dcterms:W3CDTF">2018-03-27T06:03:00Z</dcterms:created>
  <dcterms:modified xsi:type="dcterms:W3CDTF">2022-06-25T10:07:43Z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