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1857659"/>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50786"/>
            <a:ext cx="5008686"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22-24,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33-35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26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27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-бат</a:t>
            </a:r>
            <a:r>
              <a:rPr lang="kk-KZ" sz="1200" dirty="0" smtClean="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23-25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8349458"/>
              </p:ext>
            </p:extLst>
          </p:nvPr>
        </p:nvGraphicFramePr>
        <p:xfrm>
          <a:off x="4950400" y="4097231"/>
          <a:ext cx="4667576" cy="24993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120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32765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26, 27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13950</TotalTime>
  <Words>595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2238</cp:revision>
  <cp:lastPrinted>2021-07-01T07:38:07Z</cp:lastPrinted>
  <dcterms:created xsi:type="dcterms:W3CDTF">2018-03-27T06:03:00Z</dcterms:created>
  <dcterms:modified xsi:type="dcterms:W3CDTF">2022-06-25T09:35:21Z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