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01340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8276270"/>
              </p:ext>
            </p:extLst>
          </p:nvPr>
        </p:nvGraphicFramePr>
        <p:xfrm>
          <a:off x="5027850" y="4221088"/>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маусымға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a:solidFill>
                  <a:prstClr val="black"/>
                </a:solidFill>
                <a:latin typeface="Times New Roman" panose="02020603050405020304" pitchFamily="18" charset="0"/>
                <a:cs typeface="Times New Roman" panose="02020603050405020304" pitchFamily="18" charset="0"/>
              </a:rPr>
              <a:t>маусымның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dirty="0" smtClean="0">
                <a:latin typeface="Times New Roman" panose="02020603050405020304" pitchFamily="18" charset="0"/>
                <a:cs typeface="Times New Roman" panose="02020603050405020304" pitchFamily="18" charset="0"/>
              </a:rPr>
              <a:t>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күндіз 28-30</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a:t>
            </a:r>
            <a:r>
              <a:rPr lang="kk-KZ" sz="1200" dirty="0" smtClean="0">
                <a:latin typeface="Times New Roman" panose="02020603050405020304" pitchFamily="18" charset="0"/>
                <a:cs typeface="Times New Roman" panose="02020603050405020304" pitchFamily="18" charset="0"/>
              </a:rPr>
              <a:t>-батыстан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маусымға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15190</TotalTime>
  <Words>539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2269</cp:revision>
  <cp:lastPrinted>2021-07-01T03:56:27Z</cp:lastPrinted>
  <dcterms:created xsi:type="dcterms:W3CDTF">2018-03-27T06:03:00Z</dcterms:created>
  <dcterms:modified xsi:type="dcterms:W3CDTF">2022-06-25T09:29:54Z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