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13514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25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25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июня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9-14, днем порывы 15-20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тепла.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</a:p>
          <a:p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на 27 июня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26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9-14 м/с. Температура воздуха ночью 11-13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92142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502" y="2367664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июня, ночью 27 июня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14659</TotalTime>
  <Words>541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2286</cp:revision>
  <cp:lastPrinted>2021-07-01T03:56:27Z</cp:lastPrinted>
  <dcterms:created xsi:type="dcterms:W3CDTF">2018-03-27T06:03:00Z</dcterms:created>
  <dcterms:modified xsi:type="dcterms:W3CDTF">2022-06-25T10:12:10Z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