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8" d="100"/>
          <a:sy n="88" d="100"/>
        </p:scale>
        <p:origin x="-1656" y="-7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30074636"/>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176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21236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26 </a:t>
            </a:r>
            <a:r>
              <a:rPr lang="kk-KZ" altLang="ru-RU" sz="1200" b="1" dirty="0">
                <a:solidFill>
                  <a:srgbClr val="000000"/>
                </a:solidFill>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25 </a:t>
            </a:r>
            <a:r>
              <a:rPr lang="ru-RU" altLang="ru-RU" sz="1200" b="1" dirty="0" err="1">
                <a:solidFill>
                  <a:srgbClr val="000000"/>
                </a:solidFill>
                <a:latin typeface="Times New Roman" panose="02020603050405020304" pitchFamily="18" charset="0"/>
                <a:cs typeface="Times New Roman" panose="02020603050405020304" pitchFamily="18" charset="0"/>
              </a:rPr>
              <a:t>маусым</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батыстан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21-23,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32-34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a:solidFill>
                  <a:srgbClr val="000000"/>
                </a:solidFill>
                <a:latin typeface="Times New Roman" panose="02020603050405020304" pitchFamily="18" charset="0"/>
                <a:cs typeface="Times New Roman" panose="02020603050405020304" pitchFamily="18" charset="0"/>
              </a:rPr>
              <a:t>маусымға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26 </a:t>
            </a:r>
            <a:r>
              <a:rPr lang="kk-KZ" sz="1200" b="1" dirty="0">
                <a:solidFill>
                  <a:srgbClr val="000000"/>
                </a:solidFill>
                <a:latin typeface="Times New Roman" panose="02020603050405020304" pitchFamily="18" charset="0"/>
                <a:cs typeface="Times New Roman" panose="02020603050405020304" pitchFamily="18" charset="0"/>
              </a:rPr>
              <a:t>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27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a:t>
            </a:r>
            <a:r>
              <a:rPr lang="ru-RU" sz="1200" dirty="0">
                <a:latin typeface="Times New Roman" pitchFamily="18" charset="0"/>
                <a:cs typeface="Times New Roman" pitchFamily="18" charset="0"/>
              </a:rPr>
              <a:t>-бат</a:t>
            </a:r>
            <a:r>
              <a:rPr lang="kk-KZ" sz="1200" dirty="0">
                <a:latin typeface="Times New Roman" pitchFamily="18" charset="0"/>
                <a:cs typeface="Times New Roman" pitchFamily="18" charset="0"/>
              </a:rPr>
              <a:t>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18-20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2651" y="249601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26, 27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13821</TotalTime>
  <Words>628</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2237</cp:revision>
  <cp:lastPrinted>2021-07-01T07:38:07Z</cp:lastPrinted>
  <dcterms:created xsi:type="dcterms:W3CDTF">2018-03-27T06:03:00Z</dcterms:created>
  <dcterms:modified xsi:type="dcterms:W3CDTF">2022-06-25T06:09:16Z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