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F98BBDF-C376-4E84-8A85-4D539D3A104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903222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31CCB-877D-4B1D-9F0F-4E6CC56B2F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F8CDE-82B9-4602-AF5A-30BD887E10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A8369-0A7F-4382-ABAB-9D473D4B08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8664C0-37C1-4227-A7A7-5A1ED36417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EE24D-2503-45D4-8E9D-C3E349AD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6529B-8B64-4866-8721-C1B4969B32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124AC-1C90-403A-BB1F-CB2FAD0439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9F01B-B434-49F6-BE43-BDA41B8490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FBBA2-A7BB-4AE4-AC4B-D6968E3D53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4D1F1-ABA6-4931-AFC7-37923C8379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47D56-F2A7-4040-B60F-ADBFBACFAF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D3BFFA3-DFF4-4697-9713-3C65E7C9DD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176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25 июня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26 июня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25 июня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26 июня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</a:t>
            </a:r>
            <a:r>
              <a:rPr lang="kk-KZ" dirty="0">
                <a:solidFill>
                  <a:schemeClr val="tx1"/>
                </a:solidFill>
              </a:rPr>
              <a:t> без осадков</a:t>
            </a:r>
            <a:r>
              <a:rPr lang="ru-RU" dirty="0">
                <a:solidFill>
                  <a:schemeClr val="tx1"/>
                </a:solidFill>
              </a:rPr>
              <a:t>. Ветер 2-7</a:t>
            </a:r>
            <a:r>
              <a:rPr lang="kk-KZ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20-22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32-34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27 июня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26 июня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27 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 </a:t>
            </a:r>
            <a:r>
              <a:rPr lang="kk-KZ" dirty="0">
                <a:solidFill>
                  <a:schemeClr val="tx1"/>
                </a:solidFill>
              </a:rPr>
              <a:t>без осадков.</a:t>
            </a:r>
            <a:r>
              <a:rPr lang="ru-RU" dirty="0">
                <a:solidFill>
                  <a:schemeClr val="tx1"/>
                </a:solidFill>
              </a:rPr>
              <a:t> Ветер 2-7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26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7 июня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июня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709798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7163" y="459582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14128</TotalTime>
  <Words>817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2480</cp:revision>
  <cp:lastPrinted>2021-07-01T09:11:30Z</cp:lastPrinted>
  <dcterms:created xsi:type="dcterms:W3CDTF">2018-03-27T06:03:00Z</dcterms:created>
  <dcterms:modified xsi:type="dcterms:W3CDTF">2022-06-25T09:27:21Z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