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8997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54531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-западный 9-14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м/с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20-22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,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днем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36-38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июня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ea typeface="Calibri"/>
                <a:cs typeface="Times New Roman" pitchFamily="18" charset="0"/>
              </a:rPr>
              <a:t>северо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ночью 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21-23</a:t>
            </a:r>
            <a:r>
              <a:rPr lang="ru-RU" sz="120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17375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13562</TotalTime>
  <Words>548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2421</cp:revision>
  <cp:lastPrinted>2022-06-24T06:57:49Z</cp:lastPrinted>
  <dcterms:created xsi:type="dcterms:W3CDTF">2018-03-27T06:03:00Z</dcterms:created>
  <dcterms:modified xsi:type="dcterms:W3CDTF">2022-06-25T06:55:12Z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