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57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25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26</a:t>
            </a:r>
            <a:r>
              <a:rPr lang="ru-RU" sz="1200" b="1" dirty="0" smtClean="0">
                <a:latin typeface="Times New Roman" pitchFamily="18" charset="0"/>
                <a:cs typeface="Times New Roman" pitchFamily="18" charset="0"/>
              </a:rPr>
              <a:t> </a:t>
            </a:r>
            <a:r>
              <a:rPr lang="ru-RU" sz="1200" b="1" dirty="0" err="1">
                <a:latin typeface="Times New Roman" pitchFamily="18" charset="0"/>
                <a:cs typeface="Times New Roman" pitchFamily="18" charset="0"/>
              </a:rPr>
              <a:t>маусымға</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3-8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 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38-40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27 </a:t>
            </a:r>
            <a:r>
              <a:rPr lang="ru-RU" sz="1200" b="1" dirty="0" err="1">
                <a:latin typeface="Times New Roman" pitchFamily="18" charset="0"/>
                <a:cs typeface="Times New Roman" pitchFamily="18" charset="0"/>
              </a:rPr>
              <a:t>маусымға</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маусымнан 09 сағ. </a:t>
            </a:r>
            <a:r>
              <a:rPr lang="kk-KZ" altLang="ru-RU" sz="1200" b="1" dirty="0" smtClean="0">
                <a:latin typeface="Times New Roman" pitchFamily="18" charset="0"/>
                <a:cs typeface="Times New Roman" pitchFamily="18" charset="0"/>
              </a:rPr>
              <a:t>26 маусымға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Аздаған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3-8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21-23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10227" y="2225624"/>
            <a:ext cx="4680169"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9698"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17"/>
          <p:cNvSpPr>
            <a:spLocks noChangeArrowheads="1"/>
          </p:cNvSpPr>
          <p:nvPr/>
        </p:nvSpPr>
        <p:spPr bwMode="auto">
          <a:xfrm>
            <a:off x="155575" y="966788"/>
            <a:ext cx="4697413"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13050</TotalTime>
  <Words>645</Words>
  <Application>Microsoft Office PowerPoint</Application>
  <PresentationFormat>Лист A4 (210x297 мм)</PresentationFormat>
  <Paragraphs>105</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2324</cp:revision>
  <cp:lastPrinted>2021-07-01T03:56:27Z</cp:lastPrinted>
  <dcterms:created xsi:type="dcterms:W3CDTF">2018-03-27T06:03:00Z</dcterms:created>
  <dcterms:modified xsi:type="dcterms:W3CDTF">2022-06-25T09:34:29Z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