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1656" y="-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39510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26 июня 2022 г.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9-14, днем порывы 18 м/с. Температура воздуха ночью 21-23,  днем 32-34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557988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46570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13783</TotalTime>
  <Words>639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2182</cp:revision>
  <cp:lastPrinted>2021-07-01T03:56:27Z</cp:lastPrinted>
  <dcterms:created xsi:type="dcterms:W3CDTF">2018-03-27T06:03:00Z</dcterms:created>
  <dcterms:modified xsi:type="dcterms:W3CDTF">2022-06-25T06:09:19Z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