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612827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176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646331"/>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66205692"/>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196977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26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25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26 </a:t>
            </a:r>
            <a:r>
              <a:rPr lang="ru-RU" altLang="ru-RU" sz="1100" b="1" dirty="0" err="1" smtClean="0">
                <a:latin typeface="Times New Roman" panose="02020603050405020304" pitchFamily="18" charset="0"/>
                <a:cs typeface="Times New Roman" panose="02020603050405020304" pitchFamily="18" charset="0"/>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Жел солтүстік-батыстан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27-29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27</a:t>
            </a:r>
            <a:r>
              <a:rPr lang="kk-KZ" sz="1100" b="1" dirty="0" smtClean="0">
                <a:solidFill>
                  <a:srgbClr val="000000"/>
                </a:solidFill>
                <a:latin typeface="Times New Roman" panose="02020603050405020304" pitchFamily="18" charset="0"/>
                <a:cs typeface="Times New Roman" panose="02020603050405020304" pitchFamily="18" charset="0"/>
                <a:sym typeface="+mn-ea"/>
              </a:rPr>
              <a:t> маусымға</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26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өткінші жапуын-шашынсыз.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солтүстік-батыстан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13-15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26 маусым</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14431</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2548</cp:revision>
  <cp:lastPrinted>2021-07-01T03:56:27Z</cp:lastPrinted>
  <dcterms:created xsi:type="dcterms:W3CDTF">2018-03-27T06:03:00Z</dcterms:created>
  <dcterms:modified xsi:type="dcterms:W3CDTF">2022-06-25T10:16:31Z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