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68" d="100"/>
          <a:sy n="68" d="100"/>
        </p:scale>
        <p:origin x="38" y="365"/>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6289910"/>
              </p:ext>
            </p:extLst>
          </p:nvPr>
        </p:nvGraphicFramePr>
        <p:xfrm>
          <a:off x="307975" y="3186321"/>
          <a:ext cx="4465638" cy="21488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25</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latin typeface="Times New Roman" panose="02020603050405020304" pitchFamily="18" charset="0"/>
                          <a:cs typeface="Times New Roman" panose="02020603050405020304" pitchFamily="18" charset="0"/>
                        </a:rPr>
                        <a:t>маусым</a:t>
                      </a:r>
                      <a:r>
                        <a:rPr lang="kk-KZ"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маусым</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5047044" y="160276"/>
            <a:ext cx="4714494" cy="1785104"/>
          </a:xfrm>
          <a:prstGeom prst="rect">
            <a:avLst/>
          </a:prstGeom>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26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endParaRPr lang="ru-RU" sz="11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ж. 25</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дан с. 21-ден. 26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маусымға</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 21-ге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Оңтүстік-батыстан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м/с.</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18-20, күндіз 36-38 жылы.</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27 </a:t>
            </a:r>
            <a:r>
              <a:rPr lang="kk-KZ" sz="1100" b="1" dirty="0">
                <a:latin typeface="Times New Roman" panose="02020603050405020304" pitchFamily="18" charset="0"/>
                <a:cs typeface="Times New Roman" panose="02020603050405020304" pitchFamily="18" charset="0"/>
              </a:rPr>
              <a:t>маусым</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2022 ж.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26 маусымнан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a:t>
            </a:r>
            <a:r>
              <a:rPr lang="ru-RU" sz="1100" b="1">
                <a:solidFill>
                  <a:schemeClr val="tx1">
                    <a:lumMod val="75000"/>
                    <a:lumOff val="25000"/>
                  </a:schemeClr>
                </a:solidFill>
                <a:latin typeface="Times New Roman" panose="02020603050405020304" pitchFamily="18" charset="0"/>
                <a:cs typeface="Times New Roman" panose="02020603050405020304" pitchFamily="18" charset="0"/>
              </a:rPr>
              <a:t>21-ден 27 </a:t>
            </a:r>
            <a:r>
              <a:rPr lang="kk-KZ" sz="1100" b="1" dirty="0">
                <a:latin typeface="Times New Roman" panose="02020603050405020304" pitchFamily="18" charset="0"/>
                <a:cs typeface="Times New Roman" panose="02020603050405020304" pitchFamily="18" charset="0"/>
              </a:rPr>
              <a:t>маусымға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endParaRPr lang="ru-RU" sz="1100" b="1" dirty="0">
              <a:latin typeface="Times New Roman" panose="02020603050405020304" pitchFamily="18" charset="0"/>
              <a:cs typeface="Times New Roman" panose="02020603050405020304" pitchFamily="18" charset="0"/>
            </a:endParaRPr>
          </a:p>
          <a:p>
            <a:pPr indent="182563" algn="just"/>
            <a:r>
              <a:rPr lang="kk-KZ" sz="1100" kern="1400" dirty="0">
                <a:solidFill>
                  <a:srgbClr val="000000"/>
                </a:solidFill>
                <a:latin typeface="Times New Roman" panose="02020603050405020304" pitchFamily="18" charset="0"/>
                <a:ea typeface="Times New Roman" panose="02020603050405020304" pitchFamily="18" charset="0"/>
              </a:rPr>
              <a:t>Түнде жаңбыр, найзағай</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Оңтүстіктен </a:t>
            </a:r>
            <a:r>
              <a:rPr lang="ru-RU" sz="1100" dirty="0">
                <a:latin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9-14 </a:t>
            </a:r>
            <a:r>
              <a:rPr lang="ru-RU" sz="1100" dirty="0">
                <a:solidFill>
                  <a:srgbClr val="000000"/>
                </a:solidFill>
                <a:latin typeface="Times New Roman" panose="02020603050405020304" pitchFamily="18" charset="0"/>
                <a:cs typeface="Times New Roman" panose="02020603050405020304" pitchFamily="18" charset="0"/>
              </a:rPr>
              <a:t>м/с. Ауа температурасы 19-21 </a:t>
            </a:r>
            <a:r>
              <a:rPr lang="ru-RU" sz="1100" dirty="0" err="1">
                <a:solidFill>
                  <a:srgbClr val="000000"/>
                </a:solidFill>
                <a:latin typeface="Times New Roman" panose="02020603050405020304" pitchFamily="18" charset="0"/>
                <a:cs typeface="Times New Roman" panose="02020603050405020304" pitchFamily="18" charset="0"/>
              </a:rPr>
              <a:t>жылы</a:t>
            </a:r>
            <a:r>
              <a:rPr lang="ru-RU" sz="1100" dirty="0">
                <a:solidFill>
                  <a:srgbClr val="000000"/>
                </a:solidFill>
                <a:latin typeface="Times New Roman" panose="02020603050405020304" pitchFamily="18" charset="0"/>
                <a:cs typeface="Times New Roman" panose="02020603050405020304" pitchFamily="18" charset="0"/>
              </a:rPr>
              <a:t>. </a:t>
            </a:r>
          </a:p>
          <a:p>
            <a:pPr indent="182563" algn="just"/>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5045903" y="2057877"/>
            <a:ext cx="4646166" cy="120032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26</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27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маусымына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3" name="Рисунок 22">
            <a:extLst>
              <a:ext uri="{FF2B5EF4-FFF2-40B4-BE49-F238E27FC236}">
                <a16:creationId xmlns:a16="http://schemas.microsoft.com/office/drawing/2014/main" xmlns="" id="{88BDB254-D50D-4D10-8FE4-B653D5486FB6}"/>
              </a:ext>
            </a:extLst>
          </p:cNvPr>
          <p:cNvPicPr>
            <a:picLocks noChangeAspect="1"/>
          </p:cNvPicPr>
          <p:nvPr/>
        </p:nvPicPr>
        <p:blipFill>
          <a:blip r:embed="rId3"/>
          <a:stretch>
            <a:fillRect/>
          </a:stretch>
        </p:blipFill>
        <p:spPr>
          <a:xfrm>
            <a:off x="4987383" y="3131757"/>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16439</TotalTime>
  <Words>562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2561</cp:revision>
  <cp:lastPrinted>2022-05-31T05:49:59Z</cp:lastPrinted>
  <dcterms:created xsi:type="dcterms:W3CDTF">2018-03-27T06:03:00Z</dcterms:created>
  <dcterms:modified xsi:type="dcterms:W3CDTF">2022-06-25T10:14:49Z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