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684184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164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25 </a:t>
            </a:r>
            <a:r>
              <a:rPr lang="kk-KZ" altLang="ru-RU" sz="1200" b="1" dirty="0">
                <a:latin typeface="Times New Roman" panose="02020603050405020304" pitchFamily="18" charset="0"/>
                <a:cs typeface="Times New Roman" panose="02020603050405020304" pitchFamily="18" charset="0"/>
              </a:rPr>
              <a:t>маусым 2022 </a:t>
            </a:r>
            <a:r>
              <a:rPr lang="kk-KZ" altLang="ru-RU" sz="1200" b="1" dirty="0" smtClean="0">
                <a:latin typeface="Times New Roman" panose="02020603050405020304" pitchFamily="18" charset="0"/>
                <a:cs typeface="Times New Roman" panose="02020603050405020304" pitchFamily="18" charset="0"/>
              </a:rPr>
              <a:t>ж. сағ. 21-ден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маусым 2022 ж. сағ. 21 дейін</a:t>
            </a:r>
          </a:p>
          <a:p>
            <a:pPr lvl="0"/>
            <a:r>
              <a:rPr lang="kk-KZ" sz="1200" dirty="0" smtClean="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a:t>
            </a:r>
            <a:r>
              <a:rPr lang="kk-KZ" sz="1200" dirty="0">
                <a:latin typeface="Times New Roman" panose="02020603050405020304" pitchFamily="18" charset="0"/>
                <a:cs typeface="Times New Roman" panose="02020603050405020304" pitchFamily="18" charset="0"/>
              </a:rPr>
              <a:t>, күндіз </a:t>
            </a:r>
            <a:r>
              <a:rPr lang="kk-KZ" sz="1200" dirty="0" smtClean="0">
                <a:latin typeface="Times New Roman" panose="02020603050405020304" pitchFamily="18" charset="0"/>
                <a:cs typeface="Times New Roman" panose="02020603050405020304" pitchFamily="18" charset="0"/>
              </a:rPr>
              <a:t>екпіні 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13-15, күндіз 23-25 </a:t>
            </a:r>
            <a:r>
              <a:rPr lang="kk-KZ" sz="1200" dirty="0">
                <a:latin typeface="Times New Roman" panose="02020603050405020304" pitchFamily="18" charset="0"/>
                <a:cs typeface="Times New Roman" panose="02020603050405020304" pitchFamily="18" charset="0"/>
              </a:rPr>
              <a:t>градус жылы </a:t>
            </a:r>
            <a:r>
              <a:rPr lang="kk-KZ" sz="1200" dirty="0" smtClean="0">
                <a:latin typeface="Times New Roman" panose="02020603050405020304" pitchFamily="18" charset="0"/>
                <a:cs typeface="Times New Roman" panose="02020603050405020304" pitchFamily="18" charset="0"/>
              </a:rPr>
              <a:t>болады.</a:t>
            </a:r>
          </a:p>
          <a:p>
            <a:pPr lvl="0" algn="just"/>
            <a:endParaRPr lang="kk-KZ" sz="1200" dirty="0" smtClean="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2022 жылғы </a:t>
            </a:r>
            <a:r>
              <a:rPr lang="kk-KZ" sz="1200" b="1" dirty="0" smtClean="0">
                <a:latin typeface="Times New Roman" panose="02020603050405020304" pitchFamily="18" charset="0"/>
                <a:cs typeface="Times New Roman" panose="02020603050405020304" pitchFamily="18" charset="0"/>
              </a:rPr>
              <a:t>27 маусымға </a:t>
            </a:r>
          </a:p>
          <a:p>
            <a:pPr lvl="0"/>
            <a:r>
              <a:rPr lang="ru-RU" sz="1200" b="1" dirty="0" smtClean="0">
                <a:latin typeface="Times New Roman" panose="02020603050405020304" pitchFamily="18" charset="0"/>
                <a:cs typeface="Times New Roman" panose="02020603050405020304" pitchFamily="18" charset="0"/>
              </a:rPr>
              <a:t>      </a:t>
            </a:r>
            <a:r>
              <a:rPr lang="en-US"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6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27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Солтүстік-батыстан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11-13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2278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маусым</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161429" y="2607833"/>
            <a:ext cx="439623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6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en-US" sz="1200"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7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14248</TotalTime>
  <Words>570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2356</cp:revision>
  <cp:lastPrinted>2021-07-01T07:38:07Z</cp:lastPrinted>
  <dcterms:created xsi:type="dcterms:W3CDTF">2018-03-27T06:03:00Z</dcterms:created>
  <dcterms:modified xsi:type="dcterms:W3CDTF">2022-06-25T10:12:04Z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