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2208" y="67544"/>
            <a:ext cx="47516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июня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ч. 25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 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Мало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северо-западный, северный 7-12 м/с. Температура воздуха ночью 15-17, днем 24-26 тепла.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Ветер северный  4-9 м/с.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12-14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93494" y="6327782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531133"/>
              </p:ext>
            </p:extLst>
          </p:nvPr>
        </p:nvGraphicFramePr>
        <p:xfrm>
          <a:off x="5024438" y="400050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837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66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1,2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13154</TotalTime>
  <Words>608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2251</cp:revision>
  <cp:lastPrinted>2021-02-03T11:37:00Z</cp:lastPrinted>
  <dcterms:created xsi:type="dcterms:W3CDTF">2018-03-27T06:03:00Z</dcterms:created>
  <dcterms:modified xsi:type="dcterms:W3CDTF">2022-06-25T10:04:51Z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