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6096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5175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м/с. Температура воздуха ночью 15-17°, днем 31-33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п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Ветер  юго-западный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 ночью 18-20°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15640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2256</cp:revision>
  <cp:lastPrinted>2021-07-01T03:56:27Z</cp:lastPrinted>
  <dcterms:created xsi:type="dcterms:W3CDTF">2018-03-27T06:03:00Z</dcterms:created>
  <dcterms:modified xsi:type="dcterms:W3CDTF">2022-06-25T09:30:26Z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