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2539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44187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31-33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just"/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юго-западный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97833" y="3180354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186798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16372</TotalTime>
  <Words>620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2309</cp:revision>
  <cp:lastPrinted>2021-10-18T15:52:53Z</cp:lastPrinted>
  <dcterms:created xsi:type="dcterms:W3CDTF">2018-03-27T06:03:00Z</dcterms:created>
  <dcterms:modified xsi:type="dcterms:W3CDTF">2022-06-25T09:28:35Z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