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695171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26 </a:t>
            </a:r>
            <a:r>
              <a:rPr lang="ru-RU" sz="1200" b="1" dirty="0" err="1" smtClean="0">
                <a:latin typeface="Times New Roman" pitchFamily="18" charset="0"/>
                <a:cs typeface="Times New Roman" pitchFamily="18" charset="0"/>
              </a:rPr>
              <a:t>маусымға</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a:t>
            </a:r>
            <a:r>
              <a:rPr lang="kk-KZ" sz="1200" dirty="0" smtClean="0">
                <a:latin typeface="Times New Roman" pitchFamily="18" charset="0"/>
                <a:ea typeface="Times New Roman"/>
                <a:cs typeface="Times New Roman" pitchFamily="18" charset="0"/>
              </a:rPr>
              <a:t>, </a:t>
            </a:r>
            <a:r>
              <a:rPr lang="kk-KZ" sz="1200" dirty="0">
                <a:latin typeface="Times New Roman"/>
                <a:ea typeface="Times New Roman"/>
              </a:rPr>
              <a:t>күші </a:t>
            </a:r>
            <a:r>
              <a:rPr lang="kk-KZ" sz="1200" dirty="0" smtClean="0">
                <a:latin typeface="Times New Roman"/>
                <a:ea typeface="Times New Roman"/>
              </a:rPr>
              <a:t>9-14</a:t>
            </a:r>
            <a:r>
              <a:rPr lang="kk-KZ" sz="1200" dirty="0">
                <a:latin typeface="Times New Roman"/>
                <a:ea typeface="Times New Roman"/>
              </a:rPr>
              <a:t> </a:t>
            </a:r>
            <a:r>
              <a:rPr lang="kk-KZ" sz="1200" dirty="0" smtClean="0">
                <a:latin typeface="Times New Roman"/>
                <a:ea typeface="Times New Roman"/>
              </a:rPr>
              <a:t>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20-22</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36-38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a:t>
            </a:r>
            <a:r>
              <a:rPr lang="kk-KZ" sz="1200" dirty="0" smtClean="0">
                <a:latin typeface="Times New Roman"/>
                <a:ea typeface="Calibri"/>
              </a:rPr>
              <a:t>-баты</a:t>
            </a:r>
            <a:r>
              <a:rPr lang="kk-KZ" sz="1200" dirty="0" smtClean="0">
                <a:solidFill>
                  <a:prstClr val="black"/>
                </a:solidFill>
                <a:latin typeface="Times New Roman"/>
                <a:ea typeface="Calibri"/>
              </a:rPr>
              <a:t>стан</a:t>
            </a:r>
            <a:r>
              <a:rPr lang="kk-KZ" sz="1200" dirty="0" smtClean="0">
                <a:latin typeface="Times New Roman"/>
                <a:ea typeface="Calibri"/>
              </a:rPr>
              <a:t> жел соға</a:t>
            </a:r>
            <a:r>
              <a:rPr lang="kk-KZ" sz="1200" dirty="0" smtClean="0">
                <a:latin typeface="Times New Roman"/>
                <a:ea typeface="SimSun"/>
              </a:rPr>
              <a:t>ды</a:t>
            </a:r>
            <a:r>
              <a:rPr lang="kk-KZ" sz="1200" dirty="0">
                <a:latin typeface="Times New Roman"/>
                <a:ea typeface="Calibri"/>
              </a:rPr>
              <a:t>, күші 9-14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21-23</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26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13633</TotalTime>
  <Words>563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2438</cp:revision>
  <cp:lastPrinted>2022-06-24T06:59:48Z</cp:lastPrinted>
  <dcterms:created xsi:type="dcterms:W3CDTF">2018-03-27T06:03:00Z</dcterms:created>
  <dcterms:modified xsi:type="dcterms:W3CDTF">2022-06-25T06:56:35Z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