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95404480"/>
              </p:ext>
            </p:extLst>
          </p:nvPr>
        </p:nvGraphicFramePr>
        <p:xfrm>
          <a:off x="307975" y="257364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№176</a:t>
                      </a:r>
                      <a:endParaRPr lang="zh-CN" altLang="x-none" sz="14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июня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8907" y="2167710"/>
            <a:ext cx="4704487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июня</a:t>
            </a:r>
            <a:r>
              <a:rPr lang="en-US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27 июня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sz="11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6870" y="346037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25 июня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1386989"/>
              </p:ext>
            </p:extLst>
          </p:nvPr>
        </p:nvGraphicFramePr>
        <p:xfrm>
          <a:off x="5041081" y="3923623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082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93844"/>
            <a:ext cx="4824412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июня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июня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июня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северо-западный 9-14 м/с. Температура воздуха ночью 16-18, днём 27-29 тепла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июня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>
              <a:spcAft>
                <a:spcPts val="0"/>
              </a:spcAft>
            </a:pPr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с 20 ч. 26 июня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27 июня</a:t>
            </a:r>
          </a:p>
          <a:p>
            <a:pPr lvl="0">
              <a:spcAft>
                <a:spcPts val="0"/>
              </a:spcAft>
            </a:pPr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Переменная облачность, 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северо-западный 9-14 м/с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Температура воздуха 13-15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>
              <a:spcAft>
                <a:spcPts val="0"/>
              </a:spcAft>
            </a:pP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8907" y="299278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9813" y="4404762"/>
            <a:ext cx="4298660" cy="1744847"/>
            <a:chOff x="523874" y="3984610"/>
            <a:chExt cx="4298660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30643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Оспанова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685638021"/>
              </p:ext>
            </p:extLst>
          </p:nvPr>
        </p:nvGraphicFramePr>
        <p:xfrm>
          <a:off x="4997005" y="54203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14590</TotalTime>
  <Words>592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2457</cp:revision>
  <cp:lastPrinted>2021-07-01T03:56:27Z</cp:lastPrinted>
  <dcterms:created xsi:type="dcterms:W3CDTF">2018-03-27T06:03:00Z</dcterms:created>
  <dcterms:modified xsi:type="dcterms:W3CDTF">2022-06-25T10:16:36Z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