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юго-западный 3-8 м/с. Температура воздуха ночью 20-22, днем 38-40 тепла.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Небольшая облачность, без осадков. Ветер юго-западный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21-23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033480"/>
            <a:ext cx="4572032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июня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13560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6557" y="699233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12833</TotalTime>
  <Words>679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2233</cp:revision>
  <cp:lastPrinted>2021-07-01T03:56:27Z</cp:lastPrinted>
  <dcterms:created xsi:type="dcterms:W3CDTF">2018-03-27T06:03:00Z</dcterms:created>
  <dcterms:modified xsi:type="dcterms:W3CDTF">2022-06-25T09:34:32Z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