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704534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северо-западный 9-14 м/с. Температура воздуха ночью 26-28, днем 40-42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27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облачность, без осадков. Ветер северо-западный 9-14 м/с. Температура воздуха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ночью 24-26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718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         инженер Н. Бақытжан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25.06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11:58 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13346</TotalTime>
  <Words>611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2216</cp:revision>
  <cp:lastPrinted>2021-07-01T03:56:27Z</cp:lastPrinted>
  <dcterms:created xsi:type="dcterms:W3CDTF">2018-03-27T06:03:00Z</dcterms:created>
  <dcterms:modified xsi:type="dcterms:W3CDTF">2022-06-25T10:13:29Z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