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24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маусымға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25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smtClean="0">
                <a:solidFill>
                  <a:srgbClr val="000000"/>
                </a:solidFill>
                <a:latin typeface="Times New Roman" pitchFamily="18" charset="0"/>
                <a:cs typeface="Times New Roman" pitchFamily="18" charset="0"/>
              </a:rPr>
              <a:t>25 маусымға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бұршақ, дауыл. Оңтүстік-батыстан соғатын жел солтүстік-батысқа ауысады күші 9-14, екпіні 15-20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16-18, күндіз 21-23 градус жылы.</a:t>
            </a:r>
            <a:endParaRPr lang="kk-KZ" sz="1100" dirty="0">
              <a:latin typeface="Times New Roman" pitchFamily="18" charset="0"/>
              <a:cs typeface="Times New Roman" pitchFamily="18" charset="0"/>
            </a:endParaRPr>
          </a:p>
          <a:p>
            <a:pPr indent="182563" algn="ctr"/>
            <a:endParaRPr lang="kk-KZ" sz="1100" b="1" dirty="0" smtClean="0">
              <a:solidFill>
                <a:srgbClr val="000000"/>
              </a:solidFill>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26 маусымға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25 маусымға </a:t>
            </a:r>
            <a:r>
              <a:rPr 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26 </a:t>
            </a:r>
            <a:r>
              <a:rPr lang="ru-RU" altLang="ru-RU" sz="1100" b="1" dirty="0" err="1" smtClean="0">
                <a:solidFill>
                  <a:srgbClr val="000000"/>
                </a:solidFill>
                <a:latin typeface="Times New Roman" pitchFamily="18" charset="0"/>
                <a:cs typeface="Times New Roman" pitchFamily="18" charset="0"/>
              </a:rPr>
              <a:t>маусымға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бұршақ, дауыл.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 9-14, екпіні 15-20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12931</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2280</cp:revision>
  <cp:lastPrinted>2021-07-01T03:56:27Z</cp:lastPrinted>
  <dcterms:created xsi:type="dcterms:W3CDTF">2018-03-27T06:03:00Z</dcterms:created>
  <dcterms:modified xsi:type="dcterms:W3CDTF">2022-06-24T09:59:48Z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