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93929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-восточный 9-14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18-20,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34-36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19-21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50023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13562</TotalTime>
  <Words>548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2420</cp:revision>
  <cp:lastPrinted>2022-06-24T06:57:49Z</cp:lastPrinted>
  <dcterms:created xsi:type="dcterms:W3CDTF">2018-03-27T06:03:00Z</dcterms:created>
  <dcterms:modified xsi:type="dcterms:W3CDTF">2022-06-24T10:03:28Z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