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24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25</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37-39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26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26 маусымға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a:t>
            </a:r>
            <a:r>
              <a:rPr lang="kk-KZ" sz="1200" smtClean="0">
                <a:latin typeface="Times New Roman" pitchFamily="18" charset="0"/>
                <a:cs typeface="Times New Roman" pitchFamily="18" charset="0"/>
              </a:rPr>
              <a:t>күші 3-8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44173" y="2224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5298" y="330948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13049</TotalTime>
  <Words>645</Words>
  <Application>Microsoft Office PowerPoint</Application>
  <PresentationFormat>Лист A4 (210x297 мм)</PresentationFormat>
  <Paragraphs>105</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2323</cp:revision>
  <cp:lastPrinted>2021-07-01T03:56:27Z</cp:lastPrinted>
  <dcterms:created xsi:type="dcterms:W3CDTF">2018-03-27T06:03:00Z</dcterms:created>
  <dcterms:modified xsi:type="dcterms:W3CDTF">2022-06-24T09:16:23Z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