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июня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0522" y="24676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26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1585706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17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июня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25 июня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облачность, без осадков. Ветер юго-восточный с переходом на северо-западный 7-12 м/с. Температура воздуха ночью 25-27, днем 42-44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июня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25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26 июня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облачность, без осадков. </a:t>
            </a:r>
            <a:r>
              <a:rPr lang="ru-RU" sz="120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Ветер северо-западный 7-12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м/с. Температура воздуха ночью 25-27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5718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 инженер М. Садуакасов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24.06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11:55 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13345</TotalTime>
  <Words>615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2215</cp:revision>
  <cp:lastPrinted>2021-07-01T03:56:27Z</cp:lastPrinted>
  <dcterms:created xsi:type="dcterms:W3CDTF">2018-03-27T06:03:00Z</dcterms:created>
  <dcterms:modified xsi:type="dcterms:W3CDTF">2022-06-24T09:56:44Z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