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998452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гроза, град, шквал. Ветер юго-западный с переходом на северо-западный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 днем 21-23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Дождь, гроза, град, шквал. Ветер северо-западный 9-14, порывы                 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13034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2283</cp:revision>
  <cp:lastPrinted>2021-07-01T03:56:27Z</cp:lastPrinted>
  <dcterms:created xsi:type="dcterms:W3CDTF">2018-03-27T06:03:00Z</dcterms:created>
  <dcterms:modified xsi:type="dcterms:W3CDTF">2022-06-24T10:00:05Z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