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03352552"/>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№175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маусым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75469574"/>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16" name="Прямоугольник 15"/>
          <p:cNvSpPr/>
          <p:nvPr/>
        </p:nvSpPr>
        <p:spPr>
          <a:xfrm>
            <a:off x="4827453" y="178389"/>
            <a:ext cx="4908111"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маусымға</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24 </a:t>
            </a:r>
            <a:r>
              <a:rPr lang="ru-RU" altLang="ru-RU" sz="1200" b="1" dirty="0" err="1">
                <a:solidFill>
                  <a:prstClr val="black"/>
                </a:solidFill>
                <a:latin typeface="Times New Roman" panose="02020603050405020304" pitchFamily="18" charset="0"/>
                <a:cs typeface="Times New Roman" panose="02020603050405020304" pitchFamily="18" charset="0"/>
              </a:rPr>
              <a:t>маусымның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25 </a:t>
            </a:r>
            <a:r>
              <a:rPr lang="ru-RU" altLang="ru-RU" sz="1200" b="1" dirty="0" err="1">
                <a:solidFill>
                  <a:prstClr val="black"/>
                </a:solidFill>
                <a:latin typeface="Times New Roman" panose="02020603050405020304" pitchFamily="18" charset="0"/>
                <a:cs typeface="Times New Roman" panose="02020603050405020304" pitchFamily="18" charset="0"/>
              </a:rPr>
              <a:t>маусымның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a:solidFill>
                  <a:prstClr val="black"/>
                </a:solidFill>
                <a:latin typeface="Times New Roman" pitchFamily="18" charset="0"/>
                <a:cs typeface="Times New Roman" pitchFamily="18" charset="0"/>
              </a:rPr>
              <a:t>Жауын-шашынсыз.</a:t>
            </a:r>
            <a:r>
              <a:rPr lang="kk-KZ" sz="1200" dirty="0">
                <a:latin typeface="Times New Roman" panose="02020603050405020304" pitchFamily="18" charset="0"/>
                <a:cs typeface="Times New Roman" panose="02020603050405020304" pitchFamily="18" charset="0"/>
              </a:rPr>
              <a:t> Жел солтүстік-батыстан </a:t>
            </a:r>
            <a:r>
              <a:rPr lang="kk-KZ" sz="1200" dirty="0" smtClean="0">
                <a:latin typeface="Times New Roman" panose="02020603050405020304" pitchFamily="18" charset="0"/>
                <a:cs typeface="Times New Roman" panose="02020603050405020304" pitchFamily="18" charset="0"/>
              </a:rPr>
              <a:t>3-8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16-18°, күндіз 30-32</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26 маусымға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25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маусымнан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26 </a:t>
            </a:r>
            <a:r>
              <a:rPr lang="ru-RU" sz="1200" b="1" dirty="0" err="1">
                <a:solidFill>
                  <a:srgbClr val="000000"/>
                </a:solidFill>
                <a:latin typeface="Times New Roman" panose="02020603050405020304" pitchFamily="18" charset="0"/>
                <a:cs typeface="Times New Roman" panose="02020603050405020304" pitchFamily="18" charset="0"/>
                <a:sym typeface="+mn-ea"/>
              </a:rPr>
              <a:t>маусымның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a:t>
            </a:r>
            <a:r>
              <a:rPr lang="kk-KZ" sz="1200">
                <a:solidFill>
                  <a:prstClr val="black"/>
                </a:solidFill>
                <a:latin typeface="Times New Roman" pitchFamily="18" charset="0"/>
                <a:cs typeface="Times New Roman" pitchFamily="18" charset="0"/>
              </a:rPr>
              <a:t>сол</a:t>
            </a:r>
            <a:r>
              <a:rPr lang="kk-KZ" sz="1200">
                <a:latin typeface="Times New Roman" panose="02020603050405020304" pitchFamily="18" charset="0"/>
                <a:cs typeface="Times New Roman" panose="02020603050405020304" pitchFamily="18" charset="0"/>
              </a:rPr>
              <a:t>түстік-батыстан </a:t>
            </a:r>
            <a:r>
              <a:rPr lang="kk-KZ" sz="1200" smtClean="0">
                <a:latin typeface="Times New Roman" panose="02020603050405020304" pitchFamily="18" charset="0"/>
                <a:cs typeface="Times New Roman" panose="02020603050405020304" pitchFamily="18" charset="0"/>
              </a:rPr>
              <a:t>3-8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16-18°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889522" y="2350936"/>
            <a:ext cx="4823562"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25 </a:t>
            </a:r>
            <a:r>
              <a:rPr lang="ru-RU" sz="1200" dirty="0" err="1">
                <a:solidFill>
                  <a:prstClr val="black"/>
                </a:solidFill>
                <a:latin typeface="Times New Roman" panose="02020603050405020304" pitchFamily="18" charset="0"/>
                <a:cs typeface="Times New Roman" panose="02020603050405020304" pitchFamily="18" charset="0"/>
              </a:rPr>
              <a:t>маусым</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26 </a:t>
            </a:r>
            <a:r>
              <a:rPr lang="ru-RU" sz="1200" dirty="0" err="1" smtClean="0">
                <a:solidFill>
                  <a:prstClr val="black"/>
                </a:solidFill>
                <a:latin typeface="Times New Roman" panose="02020603050405020304" pitchFamily="18" charset="0"/>
                <a:cs typeface="Times New Roman" panose="02020603050405020304" pitchFamily="18" charset="0"/>
              </a:rPr>
              <a:t>маусымға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15262</TotalTime>
  <Words>549</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2305</cp:revision>
  <cp:lastPrinted>2021-07-01T03:56:27Z</cp:lastPrinted>
  <dcterms:created xsi:type="dcterms:W3CDTF">2018-03-27T06:03:00Z</dcterms:created>
  <dcterms:modified xsi:type="dcterms:W3CDTF">2022-06-24T09:25:42Z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