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1145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a:t>
            </a:r>
            <a:r>
              <a:rPr lang="kk-KZ" altLang="ru-RU" sz="1200" b="1" dirty="0">
                <a:latin typeface="Times New Roman" panose="02020603050405020304" pitchFamily="18" charset="0"/>
                <a:cs typeface="Times New Roman" panose="02020603050405020304" pitchFamily="18" charset="0"/>
              </a:rPr>
              <a:t>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24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a:t>
            </a:r>
            <a:r>
              <a:rPr lang="kk-KZ" sz="1200" b="1" dirty="0">
                <a:solidFill>
                  <a:srgbClr val="000000"/>
                </a:solidFill>
                <a:latin typeface="Times New Roman" panose="02020603050405020304" pitchFamily="18" charset="0"/>
                <a:cs typeface="Times New Roman" panose="02020603050405020304" pitchFamily="18" charset="0"/>
              </a:rPr>
              <a:t> 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өткінші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19-21, күндіз 27-29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маусым</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kk-KZ" sz="1200" b="1"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маусымның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өткінші жаңбыр жауады, найзағай күтіледі. 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20-22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300037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13413</TotalTime>
  <Words>542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2232</cp:revision>
  <cp:lastPrinted>2021-07-01T07:38:07Z</cp:lastPrinted>
  <dcterms:created xsi:type="dcterms:W3CDTF">2018-03-27T06:03:00Z</dcterms:created>
  <dcterms:modified xsi:type="dcterms:W3CDTF">2022-06-24T07:06:21Z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