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6470785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175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062" y="3158043"/>
            <a:ext cx="4801640" cy="646331"/>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7699720"/>
              </p:ext>
            </p:extLst>
          </p:nvPr>
        </p:nvGraphicFramePr>
        <p:xfrm>
          <a:off x="5060120" y="3619480"/>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val="3583770891"/>
                    </a:ext>
                  </a:extLst>
                </a:gridCol>
                <a:gridCol w="1421277">
                  <a:extLst>
                    <a:ext uri="{9D8B030D-6E8A-4147-A177-3AD203B41FA5}">
                      <a16:colId xmlns:a16="http://schemas.microsoft.com/office/drawing/2014/main" val="1276116030"/>
                    </a:ext>
                  </a:extLst>
                </a:gridCol>
                <a:gridCol w="1426851">
                  <a:extLst>
                    <a:ext uri="{9D8B030D-6E8A-4147-A177-3AD203B41FA5}">
                      <a16:colId xmlns:a16="http://schemas.microsoft.com/office/drawing/2014/main"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1536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30227" y="79926"/>
            <a:ext cx="4824413" cy="196977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25 </a:t>
            </a:r>
            <a:r>
              <a:rPr lang="ru-RU" altLang="ru-RU" sz="1100" b="1" dirty="0" err="1" smtClean="0">
                <a:latin typeface="Times New Roman" panose="02020603050405020304" pitchFamily="18" charset="0"/>
                <a:cs typeface="Times New Roman" panose="02020603050405020304" pitchFamily="18" charset="0"/>
              </a:rPr>
              <a:t>маусым</a:t>
            </a:r>
            <a:r>
              <a:rPr lang="kk-KZ" altLang="ru-RU" sz="1100" b="1" dirty="0" smtClean="0">
                <a:latin typeface="Times New Roman" panose="02020603050405020304" pitchFamily="18" charset="0"/>
                <a:cs typeface="Times New Roman" panose="02020603050405020304" pitchFamily="18" charset="0"/>
              </a:rPr>
              <a:t>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24 </a:t>
            </a:r>
            <a:r>
              <a:rPr lang="ru-RU" altLang="ru-RU" sz="1100" b="1" dirty="0" err="1" smtClean="0">
                <a:latin typeface="Times New Roman" panose="02020603050405020304" pitchFamily="18" charset="0"/>
                <a:cs typeface="Times New Roman" panose="02020603050405020304" pitchFamily="18" charset="0"/>
              </a:rPr>
              <a:t>маусым</a:t>
            </a:r>
            <a:r>
              <a:rPr lang="ru-RU" altLang="ru-RU" sz="1100" b="1" dirty="0" smtClean="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25 </a:t>
            </a:r>
            <a:r>
              <a:rPr lang="ru-RU" altLang="ru-RU" sz="1100" b="1" dirty="0" err="1" smtClean="0">
                <a:latin typeface="Times New Roman" panose="02020603050405020304" pitchFamily="18" charset="0"/>
                <a:cs typeface="Times New Roman" panose="02020603050405020304" pitchFamily="18" charset="0"/>
              </a:rPr>
              <a:t>маусым</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a:t>
            </a:r>
            <a:r>
              <a:rPr lang="kk-KZ" sz="1100" dirty="0" smtClean="0">
                <a:latin typeface="Times New Roman" pitchFamily="18" charset="0"/>
                <a:cs typeface="Times New Roman" pitchFamily="18" charset="0"/>
              </a:rPr>
              <a:t>бұлтты, жауын-шашынсыз. Жел солтүстік-батыстан соғады, күші 9-14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17-19,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28-30 градус жылы</a:t>
            </a:r>
            <a:r>
              <a:rPr lang="kk-KZ" sz="1100" dirty="0">
                <a:latin typeface="Times New Roman" pitchFamily="18" charset="0"/>
                <a:cs typeface="Times New Roman" pitchFamily="18" charset="0"/>
              </a:rPr>
              <a:t>.</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26</a:t>
            </a:r>
            <a:r>
              <a:rPr lang="kk-KZ" sz="1100" b="1" dirty="0" smtClean="0">
                <a:solidFill>
                  <a:srgbClr val="000000"/>
                </a:solidFill>
                <a:latin typeface="Times New Roman" panose="02020603050405020304" pitchFamily="18" charset="0"/>
                <a:cs typeface="Times New Roman" panose="02020603050405020304" pitchFamily="18" charset="0"/>
                <a:sym typeface="+mn-ea"/>
              </a:rPr>
              <a:t> маусымға</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prstClr val="black"/>
                </a:solidFill>
                <a:latin typeface="Times New Roman" panose="02020603050405020304" pitchFamily="18" charset="0"/>
                <a:cs typeface="Times New Roman" panose="02020603050405020304" pitchFamily="18" charset="0"/>
                <a:sym typeface="+mn-ea"/>
              </a:rPr>
              <a:t>25 </a:t>
            </a:r>
            <a:r>
              <a:rPr lang="ru-RU" sz="1100" b="1" dirty="0" err="1" smtClean="0">
                <a:solidFill>
                  <a:prstClr val="black"/>
                </a:solidFill>
                <a:latin typeface="Times New Roman" panose="02020603050405020304" pitchFamily="18" charset="0"/>
                <a:cs typeface="Times New Roman" panose="02020603050405020304" pitchFamily="18" charset="0"/>
                <a:sym typeface="+mn-ea"/>
              </a:rPr>
              <a:t>маусым</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26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100" dirty="0" smtClean="0">
                <a:latin typeface="Times New Roman" pitchFamily="18" charset="0"/>
                <a:cs typeface="Times New Roman" pitchFamily="18" charset="0"/>
              </a:rPr>
              <a:t>Көшпелі бұлтты, өткінші жаңбыр, найзағай.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kk-KZ" sz="1100" dirty="0" smtClean="0">
                <a:latin typeface="Times New Roman" pitchFamily="18" charset="0"/>
                <a:cs typeface="Times New Roman" pitchFamily="18" charset="0"/>
              </a:rPr>
              <a:t>солтүстік-батыстан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м/с.</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18-20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1" y="279100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1" y="2141706"/>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25 маусым</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26 </a:t>
            </a:r>
            <a:r>
              <a:rPr lang="ru-RU" sz="1100" b="1" dirty="0" err="1" smtClean="0">
                <a:solidFill>
                  <a:schemeClr val="tx1"/>
                </a:solidFill>
                <a:latin typeface="Times New Roman" panose="02020603050405020304" pitchFamily="18" charset="0"/>
                <a:cs typeface="Times New Roman" panose="02020603050405020304" pitchFamily="18" charset="0"/>
              </a:rPr>
              <a:t>маусым</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Оспанова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14425</TotalTime>
  <Words>583</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2544</cp:revision>
  <cp:lastPrinted>2021-07-01T03:56:27Z</cp:lastPrinted>
  <dcterms:created xsi:type="dcterms:W3CDTF">2018-03-27T06:03:00Z</dcterms:created>
  <dcterms:modified xsi:type="dcterms:W3CDTF">2022-06-24T10:07:10Z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