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218678C-9766-4542-9490-972CC9905EA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51C0D-EAD8-4DD6-BAB2-15DC800937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E6A34-248C-4257-BF30-A1B00F1F85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14876-D29C-4488-A1E2-1B62E47F50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F537C-202F-41E1-B803-D1046620AE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F0F3A-A36E-4B0B-BF16-1C4634E7E7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7D1A6-8226-4B29-88AA-D12E1965EF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519A2-F5D6-4CED-822D-D805B417BC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651A8-7E31-440F-A35D-DD853FBD78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165D6-6D17-4478-9736-22E14C2015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35600-8CDC-4586-A4B1-5C6CDEC3D3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CBFBA-86E0-498F-A3EE-D23703400F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CCCB346-6043-4246-818E-BED765F8D5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24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25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24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25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восточный </a:t>
            </a:r>
            <a:r>
              <a:rPr lang="kk-KZ">
                <a:solidFill>
                  <a:schemeClr val="tx1"/>
                </a:solidFill>
              </a:rPr>
              <a:t>3-8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29-31 </a:t>
            </a:r>
            <a:r>
              <a:rPr lang="ru-RU">
                <a:solidFill>
                  <a:schemeClr val="tx1"/>
                </a:solidFill>
              </a:rPr>
              <a:t>тепла.</a:t>
            </a:r>
          </a:p>
          <a:p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26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25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26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дождь, гроза. Ветер северо-восточный 2-7, при грозе порывы 12 м/с. Температура воздуха </a:t>
            </a:r>
            <a:r>
              <a:rPr lang="kk-KZ">
                <a:solidFill>
                  <a:schemeClr val="tx1"/>
                </a:solidFill>
              </a:rPr>
              <a:t>20-22</a:t>
            </a:r>
            <a:r>
              <a:rPr lang="ru-RU">
                <a:solidFill>
                  <a:schemeClr val="tx1"/>
                </a:solidFill>
              </a:rPr>
              <a:t> 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5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6 июня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накоплнию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июня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2021 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347702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7163" y="459582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14126</TotalTime>
  <Words>819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2478</cp:revision>
  <cp:lastPrinted>2021-07-01T09:11:30Z</cp:lastPrinted>
  <dcterms:created xsi:type="dcterms:W3CDTF">2018-03-27T06:03:00Z</dcterms:created>
  <dcterms:modified xsi:type="dcterms:W3CDTF">2022-06-24T09:13:57Z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