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ночью кратковременный дождь. Ветер северо-западный, западный 9-14 м/с. Температура воздуха ночью 18-20,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75414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741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328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13152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2250</cp:revision>
  <cp:lastPrinted>2021-02-03T11:37:00Z</cp:lastPrinted>
  <dcterms:created xsi:type="dcterms:W3CDTF">2018-03-27T06:03:00Z</dcterms:created>
  <dcterms:modified xsi:type="dcterms:W3CDTF">2022-06-24T09:36:31Z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